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8AF8C79-113B-415B-8433-5476B6CA20E5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4D0D089-F5A3-4163-A0F0-C26DC99DDFFE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0"/>
            <a:ext cx="8229600" cy="5105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/>
              <a:t>В.А.Жуковский</a:t>
            </a:r>
            <a:r>
              <a:rPr lang="ru-RU" sz="6000" b="1" dirty="0" smtClean="0"/>
              <a:t>.  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smtClean="0"/>
              <a:t>Границы </a:t>
            </a:r>
            <a:r>
              <a:rPr lang="ru-RU" sz="6000" b="1" dirty="0" smtClean="0"/>
              <a:t>невыразимого в стихотворении «Невыразимое</a:t>
            </a:r>
            <a:r>
              <a:rPr lang="ru-RU" b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5638800"/>
            <a:ext cx="6560234" cy="304800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5232864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 Начинать надо со взгляда на текст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и только на текст - и лишь потом,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по мере необходимости для понимания,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расширять свое поле зрения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638799"/>
            <a:ext cx="8229600" cy="533717"/>
          </a:xfrm>
        </p:spPr>
        <p:txBody>
          <a:bodyPr>
            <a:normAutofit lnSpcReduction="10000"/>
          </a:bodyPr>
          <a:lstStyle/>
          <a:p>
            <a:pPr algn="r"/>
            <a:r>
              <a:rPr lang="ru-RU" i="1" dirty="0" err="1" smtClean="0"/>
              <a:t>М.Л.Гаспаров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4166064"/>
          </a:xfrm>
        </p:spPr>
        <p:txBody>
          <a:bodyPr>
            <a:normAutofit/>
          </a:bodyPr>
          <a:lstStyle/>
          <a:p>
            <a:r>
              <a:rPr lang="ru-RU" sz="3100" dirty="0" smtClean="0"/>
              <a:t> </a:t>
            </a:r>
            <a:r>
              <a:rPr lang="ru-RU" sz="3100" dirty="0" smtClean="0"/>
              <a:t>«Основная мысль стихотворения в том, что объективный мир природы не есть нечто подлинное, а что искусство призвано передавать лишь то невыразимое душевное волнение, те зыбкие оттенки настроений,  и для которых внешняя природа является лишь условным возбудителем, поводом</a:t>
            </a:r>
            <a:r>
              <a:rPr lang="ru-RU" dirty="0" smtClean="0"/>
              <a:t>».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00599"/>
            <a:ext cx="8229600" cy="1371917"/>
          </a:xfrm>
        </p:spPr>
        <p:txBody>
          <a:bodyPr/>
          <a:lstStyle/>
          <a:p>
            <a:pPr algn="r"/>
            <a:r>
              <a:rPr lang="ru-RU" dirty="0" smtClean="0"/>
              <a:t>Г.А. </a:t>
            </a:r>
            <a:r>
              <a:rPr lang="ru-RU" dirty="0" err="1" smtClean="0"/>
              <a:t>Гуковский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</a:t>
            </a:r>
            <a:r>
              <a:rPr lang="ru-RU" dirty="0" smtClean="0"/>
              <a:t>адача поэзии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i="1" dirty="0" smtClean="0"/>
              <a:t>Хотим прекрасное в полете удержать</a:t>
            </a:r>
            <a:r>
              <a:rPr lang="ru-RU" sz="4000" b="1" i="1" dirty="0" smtClean="0"/>
              <a:t>,</a:t>
            </a:r>
            <a:endParaRPr lang="ru-RU" sz="4000" dirty="0" smtClean="0"/>
          </a:p>
          <a:p>
            <a:r>
              <a:rPr lang="ru-RU" sz="4000" i="1" dirty="0" err="1" smtClean="0"/>
              <a:t>Ненареченному</a:t>
            </a:r>
            <a:r>
              <a:rPr lang="ru-RU" sz="4000" i="1" dirty="0" smtClean="0"/>
              <a:t> хотим названье дать</a:t>
            </a:r>
            <a:r>
              <a:rPr lang="ru-RU" i="1" dirty="0" smtClean="0"/>
              <a:t>…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Прочитать баллады Жуковского «Людмила», «Светлана».</a:t>
            </a:r>
          </a:p>
          <a:p>
            <a:r>
              <a:rPr lang="ru-RU" dirty="0" smtClean="0"/>
              <a:t>2. Письменный анализ стихотворения «Невыразимое» </a:t>
            </a:r>
          </a:p>
          <a:p>
            <a:r>
              <a:rPr lang="ru-RU" dirty="0" smtClean="0"/>
              <a:t>или  дать письменный ответ на вопрос</a:t>
            </a:r>
          </a:p>
          <a:p>
            <a:r>
              <a:rPr lang="ru-RU" dirty="0" smtClean="0"/>
              <a:t> Как вы понимаете смысл последней строки стихотворения </a:t>
            </a:r>
          </a:p>
          <a:p>
            <a:r>
              <a:rPr lang="ru-RU" i="1" dirty="0" smtClean="0"/>
              <a:t>«И лишь молчание понятно говорит</a:t>
            </a:r>
            <a:r>
              <a:rPr lang="ru-RU" dirty="0" smtClean="0"/>
              <a:t>».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Я ….. своей работой на уроке. </a:t>
            </a:r>
            <a:endParaRPr lang="ru-RU" sz="4000" dirty="0" smtClean="0"/>
          </a:p>
          <a:p>
            <a:r>
              <a:rPr lang="ru-RU" sz="4000" dirty="0" smtClean="0"/>
              <a:t>Мне </a:t>
            </a:r>
            <a:r>
              <a:rPr lang="ru-RU" sz="4000" dirty="0" smtClean="0"/>
              <a:t>удалось….. </a:t>
            </a:r>
            <a:endParaRPr lang="ru-RU" sz="4000" dirty="0" smtClean="0"/>
          </a:p>
          <a:p>
            <a:r>
              <a:rPr lang="ru-RU" sz="4000" dirty="0" smtClean="0"/>
              <a:t>У </a:t>
            </a:r>
            <a:r>
              <a:rPr lang="ru-RU" sz="4000" dirty="0" smtClean="0"/>
              <a:t>меня не получилось…. </a:t>
            </a:r>
            <a:endParaRPr lang="ru-RU" sz="4000" dirty="0" smtClean="0"/>
          </a:p>
          <a:p>
            <a:r>
              <a:rPr lang="ru-RU" sz="4000" dirty="0" smtClean="0"/>
              <a:t>Я </a:t>
            </a:r>
            <a:r>
              <a:rPr lang="ru-RU" sz="4000" dirty="0" smtClean="0"/>
              <a:t>хочу….</a:t>
            </a:r>
          </a:p>
          <a:p>
            <a:r>
              <a:rPr lang="ru-RU" sz="4000" dirty="0" smtClean="0"/>
              <a:t> </a:t>
            </a:r>
            <a:endParaRPr lang="ru-RU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50</TotalTime>
  <Words>130</Words>
  <Application>Microsoft Office PowerPoint</Application>
  <PresentationFormat>Экран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Литейная</vt:lpstr>
      <vt:lpstr>В.А.Жуковский.   Границы невыразимого в стихотворении «Невыразимое» </vt:lpstr>
      <vt:lpstr> Начинать надо со взгляда на текст и только на текст - и лишь потом, по мере необходимости для понимания, расширять свое поле зрения </vt:lpstr>
      <vt:lpstr> «Основная мысль стихотворения в том, что объективный мир природы не есть нечто подлинное, а что искусство призвано передавать лишь то невыразимое душевное волнение, те зыбкие оттенки настроений,  и для которых внешняя природа является лишь условным возбудителем, поводом». </vt:lpstr>
      <vt:lpstr>Задача поэзии </vt:lpstr>
      <vt:lpstr>Домашнее задание</vt:lpstr>
      <vt:lpstr>Рефлексия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В.А.Жуковский.   Границы невыразимого в стихотворении «Невыразимое» </dc:title>
  <dc:creator>admin</dc:creator>
  <cp:lastModifiedBy>admin</cp:lastModifiedBy>
  <cp:revision>6</cp:revision>
  <dcterms:created xsi:type="dcterms:W3CDTF">2017-02-06T15:19:05Z</dcterms:created>
  <dcterms:modified xsi:type="dcterms:W3CDTF">2017-02-06T16:10:02Z</dcterms:modified>
</cp:coreProperties>
</file>